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8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285" r:id="rId124"/>
    <p:sldId id="1286" r:id="rId125"/>
    <p:sldId id="1283" r:id="rId126"/>
    <p:sldId id="1163" r:id="rId127"/>
    <p:sldId id="1169" r:id="rId128"/>
    <p:sldId id="1168" r:id="rId129"/>
    <p:sldId id="1170" r:id="rId130"/>
    <p:sldId id="1171" r:id="rId131"/>
    <p:sldId id="1165" r:id="rId132"/>
    <p:sldId id="1176" r:id="rId133"/>
    <p:sldId id="1177" r:id="rId134"/>
    <p:sldId id="1178" r:id="rId135"/>
    <p:sldId id="1179" r:id="rId136"/>
    <p:sldId id="1180" r:id="rId137"/>
    <p:sldId id="1181" r:id="rId138"/>
    <p:sldId id="1173" r:id="rId139"/>
    <p:sldId id="1183" r:id="rId140"/>
    <p:sldId id="1184" r:id="rId141"/>
    <p:sldId id="1174" r:id="rId142"/>
    <p:sldId id="1175" r:id="rId143"/>
    <p:sldId id="1172" r:id="rId144"/>
    <p:sldId id="1208" r:id="rId145"/>
    <p:sldId id="1209" r:id="rId146"/>
    <p:sldId id="1210" r:id="rId147"/>
    <p:sldId id="1211" r:id="rId148"/>
    <p:sldId id="1212" r:id="rId149"/>
    <p:sldId id="1213" r:id="rId150"/>
    <p:sldId id="1214" r:id="rId151"/>
    <p:sldId id="1215" r:id="rId152"/>
    <p:sldId id="1216" r:id="rId153"/>
    <p:sldId id="1217" r:id="rId154"/>
    <p:sldId id="1218" r:id="rId155"/>
    <p:sldId id="1219" r:id="rId156"/>
    <p:sldId id="1220" r:id="rId157"/>
    <p:sldId id="1221" r:id="rId158"/>
    <p:sldId id="1222" r:id="rId159"/>
    <p:sldId id="1225" r:id="rId160"/>
    <p:sldId id="1224" r:id="rId161"/>
    <p:sldId id="1228" r:id="rId162"/>
    <p:sldId id="1229" r:id="rId163"/>
    <p:sldId id="1186" r:id="rId164"/>
    <p:sldId id="1187" r:id="rId165"/>
    <p:sldId id="1190" r:id="rId166"/>
    <p:sldId id="1191" r:id="rId167"/>
    <p:sldId id="1192" r:id="rId168"/>
    <p:sldId id="1193" r:id="rId169"/>
    <p:sldId id="1201" r:id="rId170"/>
    <p:sldId id="1194" r:id="rId171"/>
    <p:sldId id="1196" r:id="rId172"/>
    <p:sldId id="1203" r:id="rId173"/>
    <p:sldId id="1205" r:id="rId174"/>
    <p:sldId id="1206" r:id="rId175"/>
    <p:sldId id="1197" r:id="rId176"/>
    <p:sldId id="1195" r:id="rId177"/>
    <p:sldId id="1262" r:id="rId178"/>
    <p:sldId id="1227" r:id="rId179"/>
    <p:sldId id="1207" r:id="rId180"/>
    <p:sldId id="321" r:id="rId181"/>
    <p:sldId id="1263" r:id="rId182"/>
    <p:sldId id="322" r:id="rId183"/>
    <p:sldId id="324" r:id="rId184"/>
    <p:sldId id="330" r:id="rId185"/>
    <p:sldId id="326" r:id="rId186"/>
    <p:sldId id="327" r:id="rId187"/>
    <p:sldId id="341" r:id="rId188"/>
    <p:sldId id="331" r:id="rId189"/>
    <p:sldId id="338" r:id="rId190"/>
    <p:sldId id="339" r:id="rId191"/>
    <p:sldId id="325" r:id="rId192"/>
    <p:sldId id="337" r:id="rId193"/>
    <p:sldId id="1200" r:id="rId194"/>
    <p:sldId id="1230" r:id="rId195"/>
    <p:sldId id="916" r:id="rId196"/>
    <p:sldId id="258" r:id="rId197"/>
  </p:sldIdLst>
  <p:sldSz cx="12192000" cy="6858000"/>
  <p:notesSz cx="6858000" cy="9144000"/>
  <p:custDataLst>
    <p:tags r:id="rId20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3" Type="http://schemas.openxmlformats.org/officeDocument/2006/relationships/tags" Target="tags/tag1.xml"/><Relationship Id="rId202" Type="http://schemas.openxmlformats.org/officeDocument/2006/relationships/commentAuthors" Target="commentAuthors.xml"/><Relationship Id="rId201" Type="http://schemas.openxmlformats.org/officeDocument/2006/relationships/tableStyles" Target="tableStyles.xml"/><Relationship Id="rId200" Type="http://schemas.openxmlformats.org/officeDocument/2006/relationships/viewProps" Target="view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presProps" Target="presProps.xml"/><Relationship Id="rId198" Type="http://schemas.openxmlformats.org/officeDocument/2006/relationships/handoutMaster" Target="handoutMasters/handoutMaster1.xml"/><Relationship Id="rId197" Type="http://schemas.openxmlformats.org/officeDocument/2006/relationships/slide" Target="slides/slide194.xml"/><Relationship Id="rId196" Type="http://schemas.openxmlformats.org/officeDocument/2006/relationships/slide" Target="slides/slide193.xml"/><Relationship Id="rId195" Type="http://schemas.openxmlformats.org/officeDocument/2006/relationships/slide" Target="slides/slide192.xml"/><Relationship Id="rId194" Type="http://schemas.openxmlformats.org/officeDocument/2006/relationships/slide" Target="slides/slide19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0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2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210" y="913765"/>
            <a:ext cx="9153525" cy="5325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770" y="1175385"/>
            <a:ext cx="7494905" cy="4926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862455" y="2268855"/>
            <a:ext cx="8780145" cy="1138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78155" y="1097280"/>
            <a:ext cx="5669280" cy="4580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再回看之前说的</a:t>
            </a:r>
            <a:r>
              <a:rPr lang="en-US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的第三个参数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endParaRPr lang="zh-CN" altLang="en-US" sz="2400">
              <a:latin typeface="+mn-ea"/>
              <a:cs typeface="+mn-ea"/>
              <a:sym typeface="+mn-ea"/>
            </a:endParaRPr>
          </a:p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其实从上面的CallExpression可以看出来大概，我们不写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，默认就是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，但是入口文件里面的</a:t>
            </a:r>
            <a:r>
              <a:rPr lang="en-US" altLang="zh-CN" sz="2400">
                <a:latin typeface="+mn-ea"/>
                <a:cs typeface="+mn-ea"/>
                <a:sym typeface="+mn-ea"/>
              </a:rPr>
              <a:t>console.log(Alert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Button)</a:t>
            </a:r>
            <a:r>
              <a:rPr lang="zh-CN" altLang="en-US" sz="2400">
                <a:latin typeface="+mn-ea"/>
                <a:cs typeface="+mn-ea"/>
                <a:sym typeface="+mn-ea"/>
              </a:rPr>
              <a:t>执行了两次addDefault，第一次addDefault时，没写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，默认就是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，第二次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时，还是没有写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，但是因为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已经被使用了，所有变成了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_default2</a:t>
            </a:r>
            <a:endParaRPr lang="en-US" altLang="zh-CN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035" y="1309370"/>
            <a:ext cx="5523865" cy="3630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487930" y="905510"/>
            <a:ext cx="5669280" cy="8121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再举一个使用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的例子：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43100" y="1905000"/>
            <a:ext cx="8780145" cy="32200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633855" y="1581785"/>
            <a:ext cx="8924925" cy="36944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注意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组件库的按需加载和全局引入，其实是一件相互冲突的事情，换句话说就是：你使用了babel-plugin-import，你就不能再继续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import Antd from 'ant-design-vue';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这样全局引入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，否则的话会报错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 is undefined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，注意，这是官方的babel-plugin-import就是这样处理，至于为什么，可以去看看源码，源码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里的ImportDeclaration里面有个types.isImportSpecifier判断，为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才会加入到我们案例里面的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里面，但是import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，他的types.isImportSpecifier是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false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，再看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你就知道了，import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，是ImportDefaultSpecifier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类型。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23745" y="1233805"/>
            <a:ext cx="8722360" cy="43897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也可以再引申到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vue3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这个库本身的按需加载，虽然它不是通过babel-plugin-import实现的，而是通过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，不管是按需加载还是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，其实但是他们的理念都差不多，都是拆分代码，只是他们的方式不一样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主要是通过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esm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静态分析和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sideEffects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，他们有个共同特征就是你要将他们尽可能的独立，如果你把它全写在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window.xxx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里，就没必要说啥按需加载、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比如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watch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computed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nexttick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，在以往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vue2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里面，他们都是跟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强绑定或者直接挂载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原型上面的，这样在打包的时候，就没办法将他们进行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6135" y="15621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2335" y="4643120"/>
            <a:ext cx="766191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为了避免错过最主要也是最有用最实际的内容，先看：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  <a:hlinkClick r:id="rId3" action="ppaction://hlinksldjump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51815" y="793750"/>
            <a:ext cx="11089005" cy="4489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vuecli5+ant-design-vue1.3.3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（已经使用了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），不使用babel-plugin-import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67740"/>
            <a:ext cx="9390380" cy="4569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');（实际上是转换为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，var 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 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= require('ant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');是转换成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后，再次被构建工具打包的结果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904240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安装完成后，在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文件这样写，就可以获得良好的编辑器类型提示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那么现在开始正式编写代码，我们的需求很明确，就是将：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24067</Words>
  <Application>WPS 演示</Application>
  <PresentationFormat>宽屏</PresentationFormat>
  <Paragraphs>1405</Paragraphs>
  <Slides>194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194</vt:i4>
      </vt:variant>
    </vt:vector>
  </HeadingPairs>
  <TitlesOfParts>
    <vt:vector size="207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1182</cp:revision>
  <dcterms:created xsi:type="dcterms:W3CDTF">2023-03-14T01:46:45Z</dcterms:created>
  <dcterms:modified xsi:type="dcterms:W3CDTF">2023-03-14T01:46:45Z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